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22" r:id="rId3"/>
    <p:sldId id="272" r:id="rId4"/>
    <p:sldId id="273" r:id="rId5"/>
    <p:sldId id="274" r:id="rId6"/>
    <p:sldId id="323" r:id="rId7"/>
    <p:sldId id="32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8" r:id="rId16"/>
    <p:sldId id="282" r:id="rId17"/>
    <p:sldId id="283" r:id="rId18"/>
    <p:sldId id="307" r:id="rId19"/>
    <p:sldId id="312" r:id="rId20"/>
    <p:sldId id="308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7E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6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0C0B4-650C-4BB8-9FBB-54D86559D7D7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2AC09-C93E-419E-AD60-18B311E12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8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44BE-DDEC-6BCF-1EAC-E598986D7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A90E9-EB2B-61E0-CAF9-DCEE02EA0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E2333-AC80-BC10-1352-11F90DDF6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43E03-B35D-BC72-FF15-428365C8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C04-C937-CA27-5EB8-1C571FA4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83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759C-E965-CFF2-7E61-FEB52991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606EA-0F03-749B-1A79-C67E8F9A3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BF58D-A1C8-DE20-18F6-9FF78060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C545C-6DA9-D9EA-93B3-7F85445F8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FDCC3-8350-C295-C15F-E5CCC70A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02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4F0AD0-0C56-517D-A606-0146F0D8E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E0AE6-CF7C-0507-E804-08D8BB0A3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B10DD-4F4F-C0E9-AB5B-973E3552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B2A88-4882-FEB2-5092-F3E563CB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3F074-0364-38E2-ED60-4223069B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37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2506-9161-399E-1E2C-C5F8A0E3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D45E5-9EDE-82B0-2422-02E70023F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80934-AAB3-BC98-6BD3-E23194B8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6D2D-4C20-2510-9A2F-019F5E5C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F5ADD-5AF2-3F3D-04A0-5A23116C7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5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2D2E-0F39-4D72-6B5B-39798D39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4A026-2502-6CE4-8DED-B2B864E2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D34A4-6623-DB76-FAED-0B69C3F6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CD10A-0B96-32A2-612F-CC953680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67FF7-87F2-B75C-107F-0C86591E5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40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BA5B-4165-60D9-E230-90102A9A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FF06A-C5F8-B628-E466-6A26F6588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19109-AACF-2FF4-8190-6F132F03D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C88AF-B2FF-26EC-0D5A-49C4B1FC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309DA-F429-878F-8020-86729D1B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077ED-ABE0-B45D-8795-FBD84BA2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6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ECF6C-A5D5-AE06-AE85-3C0526BB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715BE-C3F9-D957-FF8E-999215136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8E862-585C-22BF-86C1-94A827BCB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16056-5F67-C18D-49F2-5F1F098FC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20354-83B3-5424-993E-B7D5F85D47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6C84C8-879A-F0E5-717A-36E16EB5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69C16-EECE-79FC-A5FD-E84CD4A1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F62694-F2E9-1451-76DE-7052C627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88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FF12-CB93-CC6B-8835-9E88BE186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B9000-0149-C465-457F-5B275A12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88919-D836-FDC8-EECC-544B82611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0FA17-0612-2E0C-7A33-008E9A250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59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E5BDC-E8EC-D1BC-7B65-3DD788844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1A705-08F9-53DE-375F-0E3310D5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15A74-F4D7-6FC6-16A6-DA03FDF5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90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3E4-D575-F837-9770-2ACC9C8E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1B71B-8D3A-49F5-F074-1817C3FAC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A4F27-1811-DE4D-7B5B-DBEE53263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ADD17-3449-1414-00ED-41E1D3CB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2A10A-B651-DD9B-AA31-998A2FEC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65FDB-7F42-BB93-EB2C-36A7EA85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27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618AF-5864-8537-B4F6-F30764A9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E5DDB-B0BA-6303-A998-D3C0F6FD4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ABB1E-CEC5-1808-2AC6-BE855F7A4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9329B-01C2-8205-785C-17479D78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313BB-1A5F-045B-2135-013F1B1E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E5565-28AD-6D4F-05B5-27C706EB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0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9F3B08-7934-07CB-484A-FF767483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8DEE2-D101-7ADC-F522-979864A6C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C0280-EA31-D501-E8D5-3DC419BDF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57400E-6E02-46D9-868B-71DD78324C23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E9D0D-8D92-AE5F-A454-901EE9326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C3882-DF63-5572-5172-1956FF5A9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72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 amazing treasures from around the world (and beyond...) | BookTrust">
            <a:extLst>
              <a:ext uri="{FF2B5EF4-FFF2-40B4-BE49-F238E27FC236}">
                <a16:creationId xmlns:a16="http://schemas.microsoft.com/office/drawing/2014/main" id="{9E6433EC-DC78-4552-6AF1-5DF05A835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2"/>
            <a:ext cx="12192000" cy="68618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E81D13-0E6C-E51A-DD06-5A58344DA597}"/>
              </a:ext>
            </a:extLst>
          </p:cNvPr>
          <p:cNvSpPr/>
          <p:nvPr/>
        </p:nvSpPr>
        <p:spPr>
          <a:xfrm>
            <a:off x="1954344" y="559286"/>
            <a:ext cx="4772134" cy="2760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6000"/>
              </a:lnSpc>
              <a:spcAft>
                <a:spcPts val="800"/>
              </a:spcAft>
            </a:pPr>
            <a:r>
              <a:rPr lang="en-GB" sz="6000" b="1" kern="100" dirty="0">
                <a:effectLst/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Fascinating </a:t>
            </a:r>
            <a:endParaRPr lang="en-GB" sz="6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6000"/>
              </a:lnSpc>
              <a:spcAft>
                <a:spcPts val="800"/>
              </a:spcAft>
            </a:pPr>
            <a:r>
              <a:rPr lang="en-GB" sz="6000" b="1" kern="100" dirty="0">
                <a:effectLst/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&amp; remarkable</a:t>
            </a:r>
          </a:p>
          <a:p>
            <a:pPr>
              <a:lnSpc>
                <a:spcPts val="6000"/>
              </a:lnSpc>
              <a:spcAft>
                <a:spcPts val="800"/>
              </a:spcAft>
            </a:pPr>
            <a:r>
              <a:rPr lang="en-GB" sz="6000" b="1" kern="100" dirty="0">
                <a:effectLst/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treasures</a:t>
            </a:r>
            <a:r>
              <a:rPr lang="en-GB" sz="6000" kern="100" dirty="0">
                <a:effectLst/>
                <a:latin typeface="Treasure Map Deadhan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6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2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B404F-68CD-CFD9-D531-4945F01C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ne steps leading to a building&#10;&#10;Description automatically generated">
            <a:extLst>
              <a:ext uri="{FF2B5EF4-FFF2-40B4-BE49-F238E27FC236}">
                <a16:creationId xmlns:a16="http://schemas.microsoft.com/office/drawing/2014/main" id="{DED1F190-936C-B396-4817-BB2D23526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1150"/>
            <a:ext cx="10787165" cy="6846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64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CB130-B978-8957-FFB1-37D4D521F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A75FB65-4DFD-1BD8-F905-793FD0F3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8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C2B09-53E0-F9F9-374E-316168966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2D0135A-B0F6-3AAC-CC0C-49ED703C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440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 david from the bible Archives - Biblical Archaeology Society">
            <a:extLst>
              <a:ext uri="{FF2B5EF4-FFF2-40B4-BE49-F238E27FC236}">
                <a16:creationId xmlns:a16="http://schemas.microsoft.com/office/drawing/2014/main" id="{2CDFAE58-9588-5048-ED1B-1B4A2FF59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55181"/>
            <a:ext cx="6819899" cy="654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B0427-E96B-DFC2-6A21-B6456392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0F947E-BB8A-EC73-6EAF-66F1307BB5C9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History shows 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His story</a:t>
            </a:r>
          </a:p>
        </p:txBody>
      </p:sp>
    </p:spTree>
    <p:extLst>
      <p:ext uri="{BB962C8B-B14F-4D97-AF65-F5344CB8AC3E}">
        <p14:creationId xmlns:p14="http://schemas.microsoft.com/office/powerpoint/2010/main" val="33615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ng shot of a beach&#10;&#10;AI-generated content may be incorrect.">
            <a:extLst>
              <a:ext uri="{FF2B5EF4-FFF2-40B4-BE49-F238E27FC236}">
                <a16:creationId xmlns:a16="http://schemas.microsoft.com/office/drawing/2014/main" id="{9E6EAA07-17FA-5E3E-890A-DB67EC9ED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" y="0"/>
            <a:ext cx="12187459" cy="686055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50A3D-E599-15C2-0434-FF04B8E33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2" y="290512"/>
            <a:ext cx="28098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99E8E-26AF-E113-0162-5A4801804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51" y="0"/>
            <a:ext cx="10306649" cy="68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61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ship&#10;&#10;Description automatically generated">
            <a:extLst>
              <a:ext uri="{FF2B5EF4-FFF2-40B4-BE49-F238E27FC236}">
                <a16:creationId xmlns:a16="http://schemas.microsoft.com/office/drawing/2014/main" id="{93DAEF4A-959B-A261-A9B6-B071899B7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05"/>
            <a:ext cx="8750300" cy="6842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849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57553-38EA-B52E-D498-5D358032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at on the water&#10;&#10;AI-generated content may be incorrect.">
            <a:extLst>
              <a:ext uri="{FF2B5EF4-FFF2-40B4-BE49-F238E27FC236}">
                <a16:creationId xmlns:a16="http://schemas.microsoft.com/office/drawing/2014/main" id="{FB251D19-CBFA-EF34-C574-13168FC04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-7689"/>
            <a:ext cx="11252200" cy="682714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A2BAC1-2A22-B831-12FF-B47D471CB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422855-A13A-9CD2-DB92-67FE28ACA319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The gospels 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are historically accurate</a:t>
            </a:r>
          </a:p>
        </p:txBody>
      </p:sp>
    </p:spTree>
    <p:extLst>
      <p:ext uri="{BB962C8B-B14F-4D97-AF65-F5344CB8AC3E}">
        <p14:creationId xmlns:p14="http://schemas.microsoft.com/office/powerpoint/2010/main" val="33578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E0BC3-04E5-0578-4AA7-424C3A559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6" name="Picture 5" descr="This Bone Is The Only Skeletal Evidence For Crucifixion In ...">
            <a:extLst>
              <a:ext uri="{FF2B5EF4-FFF2-40B4-BE49-F238E27FC236}">
                <a16:creationId xmlns:a16="http://schemas.microsoft.com/office/drawing/2014/main" id="{6AF3D2C7-5963-CD50-9EF6-8E0C75534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-1"/>
            <a:ext cx="6065520" cy="686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ece of root with a rusty nail&#10;&#10;AI-generated content may be incorrect.">
            <a:extLst>
              <a:ext uri="{FF2B5EF4-FFF2-40B4-BE49-F238E27FC236}">
                <a16:creationId xmlns:a16="http://schemas.microsoft.com/office/drawing/2014/main" id="{FC50F039-8DBB-463B-74ED-A669A6706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11" y="1177446"/>
            <a:ext cx="8717937" cy="490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C5389A-0128-89E5-745D-197E2B5CD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04425E-DD7E-DCE1-C8D7-C698D8E6F964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Jesus was 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crucified 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for us</a:t>
            </a:r>
          </a:p>
        </p:txBody>
      </p:sp>
    </p:spTree>
    <p:extLst>
      <p:ext uri="{BB962C8B-B14F-4D97-AF65-F5344CB8AC3E}">
        <p14:creationId xmlns:p14="http://schemas.microsoft.com/office/powerpoint/2010/main" val="190379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8A9C6-4D87-7302-90A0-A45EF142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5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895F2-3EB2-488B-DDE5-500E6646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8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8F03B-D55C-A1F3-2B51-03A202D9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54"/>
          <a:stretch/>
        </p:blipFill>
        <p:spPr>
          <a:xfrm>
            <a:off x="20260" y="1"/>
            <a:ext cx="1217174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31980-1558-4060-4A1E-EB1C85D29C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0"/>
          <a:stretch/>
        </p:blipFill>
        <p:spPr>
          <a:xfrm>
            <a:off x="60780" y="0"/>
            <a:ext cx="1215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1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ttere di Ludwig Pollak a Wilhelm Froehner — Fondazione Zeri">
            <a:extLst>
              <a:ext uri="{FF2B5EF4-FFF2-40B4-BE49-F238E27FC236}">
                <a16:creationId xmlns:a16="http://schemas.microsoft.com/office/drawing/2014/main" id="{285C1E94-6BE6-F43D-33A7-DE2FDDB63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" y="475989"/>
            <a:ext cx="12172510" cy="591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44D9F-239A-2A95-F6B9-FFDDABCF30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52" r="4055" b="4299"/>
          <a:stretch/>
        </p:blipFill>
        <p:spPr>
          <a:xfrm>
            <a:off x="4497410" y="1079404"/>
            <a:ext cx="3197180" cy="46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9ACC33-542C-8B8A-C027-8F282F14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27" y="0"/>
            <a:ext cx="920034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67677-B963-BF57-F94F-911BC02B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EE0AF2-7807-1525-2140-815006805D63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Jesus rose 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from the dead</a:t>
            </a:r>
          </a:p>
        </p:txBody>
      </p:sp>
    </p:spTree>
    <p:extLst>
      <p:ext uri="{BB962C8B-B14F-4D97-AF65-F5344CB8AC3E}">
        <p14:creationId xmlns:p14="http://schemas.microsoft.com/office/powerpoint/2010/main" val="240517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CC741-DD96-5915-8124-50442B0A2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04" y="-26305"/>
            <a:ext cx="8605381" cy="68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5B591-750C-228F-6582-CE7C5168F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D89FF3-FC85-FCA6-D03D-44BB37F8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63" y="0"/>
            <a:ext cx="9131474" cy="686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03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F15DF-8FCD-1E04-E675-E91F5B8D7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" y="0"/>
            <a:ext cx="12177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05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9B96A-0F52-8BBD-E9B0-01AFD9187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20704"/>
          <a:stretch/>
        </p:blipFill>
        <p:spPr>
          <a:xfrm>
            <a:off x="-8894" y="-1"/>
            <a:ext cx="1220979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2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F7F92-D516-0972-A7B2-48CAE0088A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97" b="5798"/>
          <a:stretch/>
        </p:blipFill>
        <p:spPr>
          <a:xfrm>
            <a:off x="-160605" y="15679"/>
            <a:ext cx="12352605" cy="68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5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 analysis shows two scribes wrote one of the Dead Sea Scrolls | New  Scientist">
            <a:extLst>
              <a:ext uri="{FF2B5EF4-FFF2-40B4-BE49-F238E27FC236}">
                <a16:creationId xmlns:a16="http://schemas.microsoft.com/office/drawing/2014/main" id="{D24B73CE-3F57-93B7-2E07-729D28ECF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34" y="0"/>
            <a:ext cx="10146081" cy="675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74592-CA55-CB77-FCF9-2D2BF476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66A18A-561B-CFF7-CCB8-C043C06AA0F1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The Bible 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is reliable</a:t>
            </a:r>
          </a:p>
        </p:txBody>
      </p:sp>
    </p:spTree>
    <p:extLst>
      <p:ext uri="{BB962C8B-B14F-4D97-AF65-F5344CB8AC3E}">
        <p14:creationId xmlns:p14="http://schemas.microsoft.com/office/powerpoint/2010/main" val="13388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056FD-F89E-6561-5210-BD24EE29F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E14C94-6FCD-2850-9CEF-A2C789685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0"/>
            <a:ext cx="905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21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8848</TotalTime>
  <Words>29</Words>
  <Application>Microsoft Office PowerPoint</Application>
  <PresentationFormat>Widescreen</PresentationFormat>
  <Paragraphs>14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Treasure</vt:lpstr>
      <vt:lpstr>Treasure Map Deadhand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Clare Robertson</dc:creator>
  <cp:lastModifiedBy>Clare Robertson</cp:lastModifiedBy>
  <cp:revision>19</cp:revision>
  <dcterms:created xsi:type="dcterms:W3CDTF">2025-01-25T17:50:20Z</dcterms:created>
  <dcterms:modified xsi:type="dcterms:W3CDTF">2025-03-15T14:22:15Z</dcterms:modified>
</cp:coreProperties>
</file>